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3"/>
  </p:notesMasterIdLst>
  <p:sldIdLst>
    <p:sldId id="256" r:id="rId2"/>
    <p:sldId id="417" r:id="rId3"/>
    <p:sldId id="377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9" r:id="rId12"/>
    <p:sldId id="316" r:id="rId13"/>
    <p:sldId id="318" r:id="rId14"/>
    <p:sldId id="317" r:id="rId15"/>
    <p:sldId id="378" r:id="rId16"/>
    <p:sldId id="380" r:id="rId17"/>
    <p:sldId id="379" r:id="rId18"/>
    <p:sldId id="384" r:id="rId19"/>
    <p:sldId id="382" r:id="rId20"/>
    <p:sldId id="381" r:id="rId21"/>
    <p:sldId id="320" r:id="rId22"/>
    <p:sldId id="410" r:id="rId23"/>
    <p:sldId id="321" r:id="rId24"/>
    <p:sldId id="322" r:id="rId25"/>
    <p:sldId id="323" r:id="rId26"/>
    <p:sldId id="324" r:id="rId27"/>
    <p:sldId id="326" r:id="rId28"/>
    <p:sldId id="327" r:id="rId29"/>
    <p:sldId id="329" r:id="rId30"/>
    <p:sldId id="332" r:id="rId31"/>
    <p:sldId id="330" r:id="rId32"/>
    <p:sldId id="387" r:id="rId33"/>
    <p:sldId id="386" r:id="rId34"/>
    <p:sldId id="331" r:id="rId35"/>
    <p:sldId id="333" r:id="rId36"/>
    <p:sldId id="388" r:id="rId37"/>
    <p:sldId id="335" r:id="rId38"/>
    <p:sldId id="396" r:id="rId39"/>
    <p:sldId id="336" r:id="rId40"/>
    <p:sldId id="337" r:id="rId41"/>
    <p:sldId id="338" r:id="rId42"/>
    <p:sldId id="339" r:id="rId43"/>
    <p:sldId id="340" r:id="rId44"/>
    <p:sldId id="397" r:id="rId45"/>
    <p:sldId id="400" r:id="rId46"/>
    <p:sldId id="401" r:id="rId47"/>
    <p:sldId id="402" r:id="rId48"/>
    <p:sldId id="341" r:id="rId49"/>
    <p:sldId id="342" r:id="rId50"/>
    <p:sldId id="403" r:id="rId51"/>
    <p:sldId id="404" r:id="rId52"/>
    <p:sldId id="391" r:id="rId53"/>
    <p:sldId id="405" r:id="rId54"/>
    <p:sldId id="406" r:id="rId55"/>
    <p:sldId id="343" r:id="rId56"/>
    <p:sldId id="390" r:id="rId57"/>
    <p:sldId id="392" r:id="rId58"/>
    <p:sldId id="411" r:id="rId59"/>
    <p:sldId id="389" r:id="rId60"/>
    <p:sldId id="394" r:id="rId61"/>
    <p:sldId id="398" r:id="rId62"/>
    <p:sldId id="345" r:id="rId63"/>
    <p:sldId id="347" r:id="rId64"/>
    <p:sldId id="344" r:id="rId65"/>
    <p:sldId id="395" r:id="rId66"/>
    <p:sldId id="412" r:id="rId67"/>
    <p:sldId id="414" r:id="rId68"/>
    <p:sldId id="415" r:id="rId69"/>
    <p:sldId id="416" r:id="rId70"/>
    <p:sldId id="346" r:id="rId71"/>
    <p:sldId id="348" r:id="rId72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31625-CAC7-4338-B2B8-ACD82C41B061}" type="datetimeFigureOut">
              <a:rPr lang="nl-BE" smtClean="0"/>
              <a:pPr/>
              <a:t>3/12/2015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F0F7B-00A0-431B-B9CB-91237DF1E5B5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9824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Klik om de titelstijl van het model te bewerken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13A7EB9E-2230-4032-A458-98E6AD9D84C9}" type="datetimeFigureOut">
              <a:rPr lang="nl-BE" smtClean="0"/>
              <a:pPr/>
              <a:t>3/12/2015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2346E3B2-3153-4E27-9606-787D2863D302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Klik op het pictogram als u een afbeelding wilt toevoegen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EB9E-2230-4032-A458-98E6AD9D84C9}" type="datetimeFigureOut">
              <a:rPr lang="nl-BE" smtClean="0"/>
              <a:pPr/>
              <a:t>3/12/2015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3B2-3153-4E27-9606-787D2863D302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bov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EB9E-2230-4032-A458-98E6AD9D84C9}" type="datetimeFigureOut">
              <a:rPr lang="nl-BE" smtClean="0"/>
              <a:pPr/>
              <a:t>3/12/2015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3B2-3153-4E27-9606-787D2863D302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Klik op het pictogram als u een afbeelding wilt toevoegen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afbeeldingen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Klik op het pictogram als u een afbeelding wilt toevoegen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EB9E-2230-4032-A458-98E6AD9D84C9}" type="datetimeFigureOut">
              <a:rPr lang="nl-BE" smtClean="0"/>
              <a:pPr/>
              <a:t>3/12/2015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3B2-3153-4E27-9606-787D2863D302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Klik op het pictogram als u een afbeelding wilt toevoegen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EB9E-2230-4032-A458-98E6AD9D84C9}" type="datetimeFigureOut">
              <a:rPr lang="nl-BE" smtClean="0"/>
              <a:pPr/>
              <a:t>3/12/2015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3B2-3153-4E27-9606-787D2863D302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EB9E-2230-4032-A458-98E6AD9D84C9}" type="datetimeFigureOut">
              <a:rPr lang="nl-BE" smtClean="0"/>
              <a:pPr/>
              <a:t>3/12/2015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3B2-3153-4E27-9606-787D2863D302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EB9E-2230-4032-A458-98E6AD9D84C9}" type="datetimeFigureOut">
              <a:rPr lang="nl-BE" smtClean="0"/>
              <a:pPr/>
              <a:t>3/12/2015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3B2-3153-4E27-9606-787D2863D302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Klik op het pictogram als u een afbeelding wilt toevoegen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EB9E-2230-4032-A458-98E6AD9D84C9}" type="datetimeFigureOut">
              <a:rPr lang="nl-BE" smtClean="0"/>
              <a:pPr/>
              <a:t>3/12/2015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3B2-3153-4E27-9606-787D2863D302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EB9E-2230-4032-A458-98E6AD9D84C9}" type="datetimeFigureOut">
              <a:rPr lang="nl-BE" smtClean="0"/>
              <a:pPr/>
              <a:t>3/12/2015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3B2-3153-4E27-9606-787D2863D302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EB9E-2230-4032-A458-98E6AD9D84C9}" type="datetimeFigureOut">
              <a:rPr lang="nl-BE" smtClean="0"/>
              <a:pPr/>
              <a:t>3/12/2015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3B2-3153-4E27-9606-787D2863D302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EB9E-2230-4032-A458-98E6AD9D84C9}" type="datetimeFigureOut">
              <a:rPr lang="nl-BE" smtClean="0"/>
              <a:pPr/>
              <a:t>3/12/2015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3B2-3153-4E27-9606-787D2863D302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EB9E-2230-4032-A458-98E6AD9D84C9}" type="datetimeFigureOut">
              <a:rPr lang="nl-BE" smtClean="0"/>
              <a:pPr/>
              <a:t>3/12/2015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3B2-3153-4E27-9606-787D2863D302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3A7EB9E-2230-4032-A458-98E6AD9D84C9}" type="datetimeFigureOut">
              <a:rPr lang="nl-BE" smtClean="0"/>
              <a:pPr/>
              <a:t>3/12/2015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2346E3B2-3153-4E27-9606-787D2863D302}" type="slidenum">
              <a:rPr lang="nl-BE" smtClean="0"/>
              <a:pPr/>
              <a:t>‹#›</a:t>
            </a:fld>
            <a:endParaRPr lang="nl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5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latin typeface="Batang" pitchFamily="18" charset="-127"/>
                <a:ea typeface="Batang" pitchFamily="18" charset="-127"/>
              </a:rPr>
              <a:t>Uitwisseling </a:t>
            </a:r>
            <a:br>
              <a:rPr lang="nl-NL" dirty="0" smtClean="0">
                <a:latin typeface="Batang" pitchFamily="18" charset="-127"/>
                <a:ea typeface="Batang" pitchFamily="18" charset="-127"/>
              </a:rPr>
            </a:br>
            <a:r>
              <a:rPr lang="nl-NL" dirty="0" smtClean="0">
                <a:latin typeface="Batang" pitchFamily="18" charset="-127"/>
                <a:ea typeface="Batang" pitchFamily="18" charset="-127"/>
              </a:rPr>
              <a:t>Oostende – Brasov</a:t>
            </a:r>
            <a:br>
              <a:rPr lang="nl-NL" dirty="0" smtClean="0">
                <a:latin typeface="Batang" pitchFamily="18" charset="-127"/>
                <a:ea typeface="Batang" pitchFamily="18" charset="-127"/>
              </a:rPr>
            </a:br>
            <a:r>
              <a:rPr lang="nl-NL" dirty="0" smtClean="0">
                <a:latin typeface="Batang" pitchFamily="18" charset="-127"/>
                <a:ea typeface="Batang" pitchFamily="18" charset="-127"/>
              </a:rPr>
              <a:t>Schooljaar 2012-2013</a:t>
            </a:r>
            <a:br>
              <a:rPr lang="nl-NL" dirty="0" smtClean="0">
                <a:latin typeface="Batang" pitchFamily="18" charset="-127"/>
                <a:ea typeface="Batang" pitchFamily="18" charset="-127"/>
              </a:rPr>
            </a:br>
            <a:r>
              <a:rPr lang="nl-NL" dirty="0" smtClean="0">
                <a:latin typeface="Batang" pitchFamily="18" charset="-127"/>
                <a:ea typeface="Batang" pitchFamily="18" charset="-127"/>
              </a:rPr>
              <a:t>6 HUMANE WETENSCHAPPEN</a:t>
            </a:r>
            <a:endParaRPr lang="nl-BE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8640"/>
            <a:ext cx="1524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1368152" cy="151474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48" y="3212976"/>
            <a:ext cx="66294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95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1"/>
            <a:ext cx="4285335" cy="320077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59" y="3645024"/>
            <a:ext cx="4356540" cy="3192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000"/>
            <a:ext cx="4644008" cy="3204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" y="3645024"/>
            <a:ext cx="4645368" cy="324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70" y="0"/>
            <a:ext cx="457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45772"/>
            <a:ext cx="4088343" cy="547365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0" y="637771"/>
            <a:ext cx="4222349" cy="548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6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534549"/>
            <a:ext cx="3801095" cy="570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606" y="20960"/>
            <a:ext cx="4908511" cy="3272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51" y="3810000"/>
            <a:ext cx="4392049" cy="304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11" y="3810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" y="260648"/>
            <a:ext cx="4283968" cy="28559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" y="3717032"/>
            <a:ext cx="4283968" cy="28559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42" y="4011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2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1" y="404664"/>
            <a:ext cx="7956376" cy="59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0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648" y="318226"/>
            <a:ext cx="4190840" cy="6286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8226"/>
            <a:ext cx="4168703" cy="625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0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49" y="836712"/>
            <a:ext cx="778718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51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108807"/>
            <a:ext cx="2478021" cy="3717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45" y="0"/>
            <a:ext cx="457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" y="1"/>
            <a:ext cx="4387416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2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Uitwisseling Oostende-Brasov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        </a:t>
            </a:r>
            <a:r>
              <a:rPr lang="nl-NL" sz="3200" dirty="0" smtClean="0"/>
              <a:t>DOELSTELLING </a:t>
            </a:r>
            <a:r>
              <a:rPr lang="nl-NL" sz="3200" dirty="0" smtClean="0"/>
              <a:t>I</a:t>
            </a:r>
            <a:endParaRPr lang="nl-NL" sz="3200" dirty="0" smtClean="0"/>
          </a:p>
          <a:p>
            <a:endParaRPr lang="nl-NL" dirty="0" smtClean="0"/>
          </a:p>
          <a:p>
            <a:r>
              <a:rPr lang="nl-NL" dirty="0" smtClean="0"/>
              <a:t>1. Uitwisseling humane wetenschappen.</a:t>
            </a:r>
            <a:endParaRPr lang="nl-NL" dirty="0" smtClean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683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640"/>
            <a:ext cx="4264946" cy="63974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254219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8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604448" cy="642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20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71744"/>
            <a:ext cx="2736304" cy="42105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70" y="1298280"/>
            <a:ext cx="2789360" cy="4184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1285011"/>
            <a:ext cx="2807051" cy="421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20982"/>
            <a:ext cx="3990812" cy="598621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9" y="3573016"/>
            <a:ext cx="4464496" cy="2834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9" y="404664"/>
            <a:ext cx="4464496" cy="297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8530228" cy="5686819"/>
          </a:xfr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382819" cy="29218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184" y="1"/>
            <a:ext cx="4382816" cy="2921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" y="3946639"/>
            <a:ext cx="4367042" cy="2911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147" y="3915604"/>
            <a:ext cx="4413594" cy="294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77986"/>
            <a:ext cx="8181221" cy="5454148"/>
          </a:xfr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" y="177619"/>
            <a:ext cx="4349215" cy="6523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67" y="104090"/>
            <a:ext cx="4398235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3" y="1772816"/>
            <a:ext cx="3935455" cy="338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746" y="1777571"/>
            <a:ext cx="4661017" cy="337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753444" cy="579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3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548680"/>
            <a:ext cx="8375179" cy="5583453"/>
          </a:xfr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28302"/>
            <a:ext cx="4536504" cy="3024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4" y="497182"/>
            <a:ext cx="3984451" cy="5976676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04852"/>
            <a:ext cx="4524537" cy="273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7" y="40466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6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-1"/>
            <a:ext cx="4355976" cy="299318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31660"/>
            <a:ext cx="4359221" cy="3003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53"/>
            <a:ext cx="4539512" cy="30263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1659"/>
            <a:ext cx="4539512" cy="302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0"/>
            <a:ext cx="4788024" cy="319201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51" y="3515169"/>
            <a:ext cx="4801975" cy="3345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362" y="332656"/>
            <a:ext cx="4071638" cy="610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Uitwisseling Oostende-Brasov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        </a:t>
            </a:r>
            <a:r>
              <a:rPr lang="nl-NL" sz="3200" dirty="0" smtClean="0"/>
              <a:t>DOELSTELLING II</a:t>
            </a:r>
          </a:p>
          <a:p>
            <a:endParaRPr lang="nl-NL" dirty="0" smtClean="0"/>
          </a:p>
          <a:p>
            <a:r>
              <a:rPr lang="nl-NL" dirty="0" smtClean="0"/>
              <a:t>2. Activiteiten organiseren voor kansengroepen.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334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4" y="404664"/>
            <a:ext cx="4442244" cy="59474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87" y="404664"/>
            <a:ext cx="4442244" cy="594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175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07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6"/>
            <a:ext cx="4387416" cy="292494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07" y="3933056"/>
            <a:ext cx="4387416" cy="2924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08" y="0"/>
            <a:ext cx="4387416" cy="2786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0"/>
            <a:ext cx="4362602" cy="281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8473479" cy="5648986"/>
          </a:xfrm>
        </p:spPr>
      </p:pic>
    </p:spTree>
    <p:extLst>
      <p:ext uri="{BB962C8B-B14F-4D97-AF65-F5344CB8AC3E}">
        <p14:creationId xmlns:p14="http://schemas.microsoft.com/office/powerpoint/2010/main" val="240222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1"/>
            <a:ext cx="7704856" cy="5754861"/>
          </a:xfr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6" y="542729"/>
            <a:ext cx="4403201" cy="5895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693" y="542730"/>
            <a:ext cx="4403201" cy="589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776864" cy="5808645"/>
          </a:xfr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1" y="3739193"/>
            <a:ext cx="4627555" cy="309214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2" y="188641"/>
            <a:ext cx="4627555" cy="3456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61338"/>
            <a:ext cx="4086211" cy="547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38" y="14110"/>
            <a:ext cx="4388662" cy="3277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38" y="3569829"/>
            <a:ext cx="4402344" cy="3288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829"/>
            <a:ext cx="4371175" cy="3264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371175" cy="326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6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20688"/>
            <a:ext cx="4067111" cy="5445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4067111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15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617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249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382440" cy="626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923"/>
            <a:ext cx="4427984" cy="3307321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28" y="404664"/>
            <a:ext cx="4493059" cy="6015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7"/>
            <a:ext cx="4379184" cy="32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4"/>
            <a:ext cx="4716016" cy="314401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40" y="3501008"/>
            <a:ext cx="5057760" cy="337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6567"/>
            <a:ext cx="4427984" cy="3307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36" y="4567"/>
            <a:ext cx="4438419" cy="3315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9619"/>
            <a:ext cx="4212688" cy="564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542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48464" cy="653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961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568952" cy="64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0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44135"/>
            <a:ext cx="4283968" cy="3199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302861" cy="3213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142" y="1"/>
            <a:ext cx="4302858" cy="32138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44135"/>
            <a:ext cx="4302862" cy="321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480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063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55" y="333287"/>
            <a:ext cx="8097377" cy="604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4792"/>
            <a:ext cx="7992888" cy="596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7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31" y="134386"/>
            <a:ext cx="4194945" cy="3133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986" y="332656"/>
            <a:ext cx="4558358" cy="6102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6" y="3501008"/>
            <a:ext cx="4097973" cy="30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5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32656"/>
            <a:ext cx="4634916" cy="6199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94127"/>
            <a:ext cx="4049111" cy="302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623" y="3861048"/>
            <a:ext cx="4018527" cy="267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Uitwisseling Oostende-Brasov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        </a:t>
            </a:r>
            <a:r>
              <a:rPr lang="nl-NL" sz="3200" dirty="0" smtClean="0"/>
              <a:t>DOELSTELLING III</a:t>
            </a:r>
          </a:p>
          <a:p>
            <a:endParaRPr lang="nl-NL" dirty="0" smtClean="0"/>
          </a:p>
          <a:p>
            <a:r>
              <a:rPr lang="nl-NL" dirty="0"/>
              <a:t>3</a:t>
            </a:r>
            <a:r>
              <a:rPr lang="nl-NL" dirty="0" smtClean="0"/>
              <a:t>. Fundraising.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216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016"/>
            <a:ext cx="4559977" cy="303998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" y="3829000"/>
            <a:ext cx="4510908" cy="3007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29" y="3829000"/>
            <a:ext cx="4543500" cy="30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190" y="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7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10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9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91036" cy="6192688"/>
          </a:xfr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4301670" cy="3212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3968" cy="3199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4" y="1"/>
            <a:ext cx="4283966" cy="3199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4" y="3658248"/>
            <a:ext cx="4283966" cy="319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1" y="2044700"/>
            <a:ext cx="5464438" cy="408146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6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6" y="404664"/>
            <a:ext cx="4428043" cy="592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178" y="391390"/>
            <a:ext cx="4556191" cy="594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1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5217459" cy="244827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862578"/>
            <a:ext cx="5868144" cy="128067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558" y="548680"/>
            <a:ext cx="237181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00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049111" cy="3024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755" y="620688"/>
            <a:ext cx="4236172" cy="5671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4061964" cy="304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246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0" y="188640"/>
            <a:ext cx="8532440" cy="637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882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388424" cy="626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16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6840760" cy="4560507"/>
          </a:xfr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835"/>
            <a:ext cx="4391863" cy="328034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90" y="8136"/>
            <a:ext cx="4403510" cy="32890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90" y="3573016"/>
            <a:ext cx="4403510" cy="3289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35" y="3573016"/>
            <a:ext cx="4398078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8876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517232"/>
            <a:ext cx="8788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smtClean="0"/>
              <a:t>BEDANKT VOOR DE AANDACHT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573" y="3861048"/>
            <a:ext cx="4495428" cy="299695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" y="3861048"/>
            <a:ext cx="4495428" cy="2996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01" y="0"/>
            <a:ext cx="4495427" cy="2996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" y="0"/>
            <a:ext cx="4495428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07663" y="5762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87580"/>
            <a:ext cx="8171225" cy="544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vondschemering">
  <a:themeElements>
    <a:clrScheme name="Avondschemering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Avondschemering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Avondschemering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Avondschemering.thmx</Template>
  <TotalTime>657</TotalTime>
  <Words>11</Words>
  <Application>Microsoft Office PowerPoint</Application>
  <PresentationFormat>On-screen Show (4:3)</PresentationFormat>
  <Paragraphs>14</Paragraphs>
  <Slides>71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Avondschemering</vt:lpstr>
      <vt:lpstr>Uitwisseling  Oostende – Brasov Schooljaar 2012-2013 6 HUMANE WETENSCHAPPEN</vt:lpstr>
      <vt:lpstr>Uitwisseling Oostende-Brasov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Uitwisseling Oostende-Brasov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Uitwisseling Oostende-Brasov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UGent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Uitwisseling  Oostende – Brasov Schooljaar 2012-2013 6 HUMANE WETENSCHAPPEN</dc:title>
  <dc:creator>Bart Broidioi</dc:creator>
  <cp:lastModifiedBy>Bart Broidioi</cp:lastModifiedBy>
  <cp:revision>48</cp:revision>
  <dcterms:created xsi:type="dcterms:W3CDTF">2013-02-17T10:45:02Z</dcterms:created>
  <dcterms:modified xsi:type="dcterms:W3CDTF">2015-12-03T18:55:47Z</dcterms:modified>
</cp:coreProperties>
</file>